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9" r:id="rId4"/>
    <p:sldId id="263" r:id="rId5"/>
    <p:sldId id="270" r:id="rId6"/>
    <p:sldId id="271" r:id="rId7"/>
    <p:sldId id="273" r:id="rId8"/>
    <p:sldId id="265" r:id="rId9"/>
    <p:sldId id="264" r:id="rId10"/>
    <p:sldId id="275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0EF5F-7B93-4648-B5A5-B5B6B39DA11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E08E7-21FE-4CE2-8899-F8F798DF5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9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08E7-21FE-4CE2-8899-F8F798DF5F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4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873FF-6ACC-47D1-9549-1571C4772B71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6C9B-62F0-4C7E-8436-CF061CBEFD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HƯỚNG DẪN LÀM BÀI THI PHẦN MỀM THI NÂNG NGẠCH, THĂNG HẠNG TRỰC TUYẾN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8077200" cy="17526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ỦY BAN NHÂN DÂN TỈNH ĐẮK LẮK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 ĐỒNG THI NÂNG NGẠCH CÔNG CHỨC,</a:t>
            </a: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THĂNG HẠNG VIÊN CHỨC HÀNH CHÍNH NĂM 2021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971800" y="1295400"/>
            <a:ext cx="342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200400" y="5638800"/>
            <a:ext cx="3276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Đắk Lắk,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 DIỆN SAU KHI NỘP BÀI THI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7" y="1529443"/>
            <a:ext cx="7296463" cy="4495800"/>
          </a:xfrm>
        </p:spPr>
      </p:pic>
      <p:sp>
        <p:nvSpPr>
          <p:cNvPr id="6" name="Oval 5"/>
          <p:cNvSpPr/>
          <p:nvPr/>
        </p:nvSpPr>
        <p:spPr>
          <a:xfrm>
            <a:off x="7467600" y="3352800"/>
            <a:ext cx="16764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Báo điểm ngay sau khi thí sinh nộp bài thi</a:t>
            </a:r>
            <a:endParaRPr lang="en-US" dirty="0"/>
          </a:p>
        </p:txBody>
      </p:sp>
      <p:sp>
        <p:nvSpPr>
          <p:cNvPr id="7" name="Left Arrow 6"/>
          <p:cNvSpPr/>
          <p:nvPr/>
        </p:nvSpPr>
        <p:spPr>
          <a:xfrm>
            <a:off x="6477000" y="4953000"/>
            <a:ext cx="990600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09800" y="6137048"/>
            <a:ext cx="3657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Xem lại các câu trả lời đúng hay sai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438400" y="4419600"/>
            <a:ext cx="1066800" cy="1717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3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600" dirty="0" smtClean="0"/>
          </a:p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600" dirty="0" smtClean="0"/>
              <a:t>XIN CẢM ƠN</a:t>
            </a:r>
          </a:p>
          <a:p>
            <a:pPr marL="0" indent="0" algn="ctr">
              <a:buNone/>
            </a:pPr>
            <a:r>
              <a:rPr lang="en-US" sz="4600" dirty="0" smtClean="0"/>
              <a:t>CHÚC CÁC BẠN THI ĐẠT KẾT QUẢ CAO 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32914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CHUẨN BỊ THI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600200"/>
            <a:ext cx="8229600" cy="4525963"/>
          </a:xfrm>
        </p:spPr>
        <p:txBody>
          <a:bodyPr/>
          <a:lstStyle/>
          <a:p>
            <a:r>
              <a:rPr lang="en-US" dirty="0" smtClean="0"/>
              <a:t>Thí sinh được phát 1 tờ A4 gồm các thông tin: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Trong đó các thông tin sẽ dùng để đăng nhập vào phần mềm là:</a:t>
            </a:r>
          </a:p>
          <a:p>
            <a:pPr marL="0" indent="0">
              <a:buNone/>
            </a:pPr>
            <a:r>
              <a:rPr lang="en-US" dirty="0" smtClean="0"/>
              <a:t>    + Số báo danh</a:t>
            </a:r>
          </a:p>
          <a:p>
            <a:pPr marL="0" indent="0">
              <a:buNone/>
            </a:pPr>
            <a:r>
              <a:rPr lang="en-US" dirty="0" smtClean="0"/>
              <a:t>    + Mật khẩu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704086"/>
              </p:ext>
            </p:extLst>
          </p:nvPr>
        </p:nvGraphicFramePr>
        <p:xfrm>
          <a:off x="838200" y="2438400"/>
          <a:ext cx="762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Số</a:t>
                      </a:r>
                      <a:r>
                        <a:rPr lang="en-US" b="1" baseline="0" dirty="0" smtClean="0"/>
                        <a:t> báo danh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Họ</a:t>
                      </a:r>
                      <a:r>
                        <a:rPr lang="en-US" b="1" baseline="0" dirty="0" smtClean="0"/>
                        <a:t> và tên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Mật</a:t>
                      </a:r>
                      <a:r>
                        <a:rPr lang="en-US" b="1" baseline="0" dirty="0" smtClean="0"/>
                        <a:t> khẩu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KT276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Nguyễn</a:t>
                      </a:r>
                      <a:r>
                        <a:rPr lang="en-US" b="1" baseline="0" dirty="0" smtClean="0"/>
                        <a:t> Thu Hồng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8764990086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852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thí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 </a:t>
            </a:r>
            <a:r>
              <a:rPr lang="en-US" dirty="0" err="1" smtClean="0"/>
              <a:t>mã</a:t>
            </a:r>
            <a:r>
              <a:rPr lang="en-US" dirty="0" smtClean="0"/>
              <a:t>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endParaRPr lang="en-US" dirty="0"/>
          </a:p>
        </p:txBody>
      </p:sp>
      <p:pic>
        <p:nvPicPr>
          <p:cNvPr id="4" name="Content Placeholder 3" descr="image0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043" y="1830419"/>
            <a:ext cx="7689938" cy="40386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399" cy="6770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 DIỆN LÀM BÀI CỦA THÍ SINH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 descr="baithisin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701" y="1058800"/>
            <a:ext cx="6930357" cy="5591007"/>
          </a:xfrm>
        </p:spPr>
      </p:pic>
      <p:sp>
        <p:nvSpPr>
          <p:cNvPr id="3" name="Oval 2"/>
          <p:cNvSpPr/>
          <p:nvPr/>
        </p:nvSpPr>
        <p:spPr>
          <a:xfrm>
            <a:off x="7160239" y="1190831"/>
            <a:ext cx="1828799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Ảnh thí sinh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6664778" y="1632246"/>
            <a:ext cx="533400" cy="121919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85744" y="3508096"/>
            <a:ext cx="1752599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Đồng hồ đếm ngược</a:t>
            </a:r>
            <a:endParaRPr lang="en-US" sz="1600" dirty="0"/>
          </a:p>
        </p:txBody>
      </p:sp>
      <p:sp>
        <p:nvSpPr>
          <p:cNvPr id="9" name="Left Arrow 8"/>
          <p:cNvSpPr/>
          <p:nvPr/>
        </p:nvSpPr>
        <p:spPr>
          <a:xfrm>
            <a:off x="6752344" y="3844247"/>
            <a:ext cx="533400" cy="12191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61945" y="2669939"/>
            <a:ext cx="1600199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Thông tin của Thí sinh</a:t>
            </a:r>
            <a:endParaRPr lang="en-US" dirty="0"/>
          </a:p>
        </p:txBody>
      </p:sp>
      <p:sp>
        <p:nvSpPr>
          <p:cNvPr id="12" name="Left Arrow 11"/>
          <p:cNvSpPr/>
          <p:nvPr/>
        </p:nvSpPr>
        <p:spPr>
          <a:xfrm>
            <a:off x="6819898" y="2974739"/>
            <a:ext cx="533400" cy="121919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399" cy="6770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GIAO DIỆN LÀM BÀI CỦA THÍ SINH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6" descr="baithisin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796" y="960697"/>
            <a:ext cx="6930357" cy="5591007"/>
          </a:xfrm>
        </p:spPr>
      </p:pic>
      <p:sp>
        <p:nvSpPr>
          <p:cNvPr id="8" name="Oval 7"/>
          <p:cNvSpPr/>
          <p:nvPr/>
        </p:nvSpPr>
        <p:spPr>
          <a:xfrm>
            <a:off x="7391401" y="3845875"/>
            <a:ext cx="1752599" cy="838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Nút nộp bài thi</a:t>
            </a:r>
            <a:endParaRPr lang="en-US" sz="1600" dirty="0"/>
          </a:p>
        </p:txBody>
      </p:sp>
      <p:sp>
        <p:nvSpPr>
          <p:cNvPr id="9" name="Left Arrow 8"/>
          <p:cNvSpPr/>
          <p:nvPr/>
        </p:nvSpPr>
        <p:spPr>
          <a:xfrm>
            <a:off x="6858001" y="4225909"/>
            <a:ext cx="533400" cy="121919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55327" y="5092131"/>
            <a:ext cx="1752599" cy="7489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Danh scác câu hỏi thi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4648199" y="5334000"/>
            <a:ext cx="2607127" cy="13260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55326" y="2115364"/>
            <a:ext cx="1752599" cy="62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Câu hỏi thi và các phương án</a:t>
            </a: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3555146" y="2399516"/>
            <a:ext cx="3672007" cy="1392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CÁCH LÀM BÀI TRÊN MÁY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19200"/>
            <a:ext cx="6880069" cy="5059362"/>
          </a:xfrm>
        </p:spPr>
      </p:pic>
      <p:sp>
        <p:nvSpPr>
          <p:cNvPr id="6" name="Rounded Rectangle 5"/>
          <p:cNvSpPr/>
          <p:nvPr/>
        </p:nvSpPr>
        <p:spPr>
          <a:xfrm>
            <a:off x="168729" y="1786584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Bấm chọn trực tiếp vào đáp án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1921329" y="2705260"/>
            <a:ext cx="5334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8729" y="2971800"/>
            <a:ext cx="17526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Chọn nút chuyển câu hỏi khác hoặc chọn tại nút có số câu tại bảng danh mục</a:t>
            </a:r>
            <a:endParaRPr lang="en-US" dirty="0"/>
          </a:p>
        </p:txBody>
      </p:sp>
      <p:cxnSp>
        <p:nvCxnSpPr>
          <p:cNvPr id="10" name="Elbow Connector 9"/>
          <p:cNvCxnSpPr/>
          <p:nvPr/>
        </p:nvCxnSpPr>
        <p:spPr>
          <a:xfrm>
            <a:off x="1959429" y="4289130"/>
            <a:ext cx="4038600" cy="3349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81200" y="4602162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1200" y="4876800"/>
            <a:ext cx="609600" cy="68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38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Hiển </a:t>
            </a:r>
            <a:r>
              <a:rPr lang="en-US" dirty="0"/>
              <a:t>thị màu cho thí sinh </a:t>
            </a:r>
            <a:r>
              <a:rPr lang="en-US" dirty="0" smtClean="0"/>
              <a:t>để biết </a:t>
            </a:r>
            <a:r>
              <a:rPr lang="en-US" dirty="0"/>
              <a:t>câu hỏi đã làm, đang làm và chưa làm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19200"/>
            <a:ext cx="7413469" cy="5562600"/>
          </a:xfrm>
        </p:spPr>
      </p:pic>
      <p:cxnSp>
        <p:nvCxnSpPr>
          <p:cNvPr id="10" name="Elbow Connector 9"/>
          <p:cNvCxnSpPr/>
          <p:nvPr/>
        </p:nvCxnSpPr>
        <p:spPr>
          <a:xfrm>
            <a:off x="990600" y="4648200"/>
            <a:ext cx="892629" cy="7159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28600" y="4000500"/>
            <a:ext cx="762000" cy="10056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Câu đã làm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2819400" y="4419600"/>
            <a:ext cx="1600200" cy="5865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Câu đang làm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124200" y="5006181"/>
            <a:ext cx="228600" cy="357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8600" y="5554662"/>
            <a:ext cx="8382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Câu chưa làm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066800" y="6096000"/>
            <a:ext cx="914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9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endParaRPr lang="en-US" dirty="0"/>
          </a:p>
        </p:txBody>
      </p:sp>
      <p:pic>
        <p:nvPicPr>
          <p:cNvPr id="6" name="Content Placeholder 5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5857" y="1395867"/>
            <a:ext cx="5943600" cy="4417854"/>
          </a:xfrm>
        </p:spPr>
      </p:pic>
      <p:sp>
        <p:nvSpPr>
          <p:cNvPr id="7" name="TextBox 6"/>
          <p:cNvSpPr txBox="1"/>
          <p:nvPr/>
        </p:nvSpPr>
        <p:spPr>
          <a:xfrm>
            <a:off x="304800" y="1450295"/>
            <a:ext cx="2286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sz="2500" dirty="0" smtClean="0"/>
              <a:t>Môn Tiếng Anh có 2 hỏi lớn trong đó có nhiều câu hỏi nhỏ ở câu hỏi Đọc hiểu (5 câu) và Điền từ ( 10 câu)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NỘP BÀI THI</a:t>
            </a:r>
            <a:endParaRPr lang="en-US" dirty="0"/>
          </a:p>
        </p:txBody>
      </p:sp>
      <p:pic>
        <p:nvPicPr>
          <p:cNvPr id="4" name="Content Placeholder 3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0" y="1417638"/>
            <a:ext cx="51054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391883" y="1763486"/>
            <a:ext cx="2971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 </a:t>
            </a:r>
            <a:r>
              <a:rPr lang="en-US" sz="2500" dirty="0" smtClean="0"/>
              <a:t>- Khi thí sinh làm xong bài, có thể bấm nút NỘP BÀI THI.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500" dirty="0" smtClean="0"/>
              <a:t> Phần mềm sẽ cảnh báo cho thí sinh trước khi nộp bài.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500" dirty="0" smtClean="0"/>
              <a:t>Báo điểm thi khi hết thời gian làm bài.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321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HƯỚNG DẪN LÀM BÀI THI PHẦN MỀM THI NÂNG NGẠCH, THĂNG HẠNG TRỰC TUYẾN</vt:lpstr>
      <vt:lpstr>CHUẨN BỊ THI</vt:lpstr>
      <vt:lpstr>Cho phép thí sinh đăng nhập bằng  mã dự thi cá nhân</vt:lpstr>
      <vt:lpstr>GIAO DIỆN LÀM BÀI CỦA THÍ SINH</vt:lpstr>
      <vt:lpstr>GIAO DIỆN LÀM BÀI CỦA THÍ SINH</vt:lpstr>
      <vt:lpstr>CÁCH LÀM BÀI TRÊN MÁY</vt:lpstr>
      <vt:lpstr>Hiển thị màu cho thí sinh để biết câu hỏi đã làm, đang làm và chưa làm</vt:lpstr>
      <vt:lpstr>Câu hỏi Tiếng Anh</vt:lpstr>
      <vt:lpstr>NỘP BÀI THI</vt:lpstr>
      <vt:lpstr>GIAO DIỆN SAU KHI NỘP BÀI THI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GIỚI THIỆU PHẦN MỀM THI TUYỂN CÔNG CHỨC TRỰC TUYẾN</dc:title>
  <dc:creator>Admin</dc:creator>
  <cp:lastModifiedBy>TRONGHIEUPC</cp:lastModifiedBy>
  <cp:revision>28</cp:revision>
  <dcterms:created xsi:type="dcterms:W3CDTF">2019-05-13T15:44:09Z</dcterms:created>
  <dcterms:modified xsi:type="dcterms:W3CDTF">2022-02-22T02:24:32Z</dcterms:modified>
</cp:coreProperties>
</file>